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68" r:id="rId10"/>
  </p:sldIdLst>
  <p:sldSz cx="12192000" cy="6858000"/>
  <p:notesSz cx="6858000" cy="9144000"/>
  <p:embeddedFontLs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695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74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5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85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830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416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683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830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18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50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7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BE9B4-19A9-4EC2-8AD4-EBD2E32D83B9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22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6845"/>
            <a:ext cx="9144000" cy="2387600"/>
          </a:xfrm>
        </p:spPr>
        <p:txBody>
          <a:bodyPr/>
          <a:lstStyle/>
          <a:p>
            <a:r>
              <a:rPr lang="ko-KR" altLang="en-US" dirty="0" err="1" smtClean="0">
                <a:latin typeface="+mj-ea"/>
              </a:rPr>
              <a:t>웹프로그래밍</a:t>
            </a:r>
            <a:r>
              <a:rPr lang="ko-KR" altLang="en-US" dirty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수행과제 </a:t>
            </a:r>
            <a:r>
              <a:rPr lang="en-US" altLang="ko-KR" dirty="0">
                <a:latin typeface="+mj-ea"/>
              </a:rPr>
              <a:t>4</a:t>
            </a:r>
            <a:endParaRPr lang="ko-KR" altLang="en-US" dirty="0"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6520"/>
            <a:ext cx="9144000" cy="1655762"/>
          </a:xfrm>
        </p:spPr>
        <p:txBody>
          <a:bodyPr/>
          <a:lstStyle/>
          <a:p>
            <a:r>
              <a:rPr lang="ko-KR" altLang="en-US" dirty="0" err="1" smtClean="0">
                <a:latin typeface="+mj-ea"/>
                <a:ea typeface="+mj-ea"/>
              </a:rPr>
              <a:t>빅데이터</a:t>
            </a:r>
            <a:r>
              <a:rPr lang="ko-KR" altLang="en-US" dirty="0" smtClean="0">
                <a:latin typeface="+mj-ea"/>
                <a:ea typeface="+mj-ea"/>
              </a:rPr>
              <a:t> 전공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en-US" altLang="ko-KR" dirty="0" smtClean="0">
                <a:latin typeface="+mj-ea"/>
                <a:ea typeface="+mj-ea"/>
              </a:rPr>
              <a:t>20185135</a:t>
            </a:r>
          </a:p>
          <a:p>
            <a:r>
              <a:rPr lang="ko-KR" altLang="en-US" dirty="0" smtClean="0">
                <a:latin typeface="+mj-ea"/>
                <a:ea typeface="+mj-ea"/>
              </a:rPr>
              <a:t>서주현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015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9607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 smtClean="0">
                <a:latin typeface="+mj-ea"/>
              </a:rPr>
              <a:t>1 : </a:t>
            </a:r>
            <a:r>
              <a:rPr lang="ko-KR" altLang="en-US" dirty="0" smtClean="0">
                <a:latin typeface="+mj-ea"/>
              </a:rPr>
              <a:t>코드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528" y="1219200"/>
            <a:ext cx="4362719" cy="525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 smtClean="0">
                <a:latin typeface="+mj-ea"/>
              </a:rPr>
              <a:t>1 : </a:t>
            </a:r>
            <a:r>
              <a:rPr lang="ko-KR" altLang="en-US" dirty="0" smtClean="0">
                <a:latin typeface="+mj-ea"/>
              </a:rPr>
              <a:t>실행화면</a:t>
            </a:r>
            <a:endParaRPr lang="ko-KR" altLang="en-US" dirty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14718"/>
            <a:ext cx="4626685" cy="48873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10" t="327" r="65037" b="31699"/>
          <a:stretch/>
        </p:blipFill>
        <p:spPr>
          <a:xfrm>
            <a:off x="6010835" y="1214718"/>
            <a:ext cx="4536141" cy="49763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73279" y="6191075"/>
            <a:ext cx="470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 </a:t>
            </a:r>
            <a:r>
              <a:rPr lang="ko-KR" altLang="en-US" dirty="0" smtClean="0"/>
              <a:t>처음 로딩 시 화면 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02796" y="6102061"/>
            <a:ext cx="470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 </a:t>
            </a:r>
            <a:r>
              <a:rPr lang="ko-KR" altLang="en-US" dirty="0" smtClean="0"/>
              <a:t>마우스 사진 위에 올릴</a:t>
            </a:r>
            <a:r>
              <a:rPr lang="ko-KR" altLang="en-US" dirty="0" smtClean="0"/>
              <a:t> 시 화면 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02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 smtClean="0">
                <a:latin typeface="+mj-ea"/>
              </a:rPr>
              <a:t>2 : </a:t>
            </a:r>
            <a:r>
              <a:rPr lang="ko-KR" altLang="en-US" dirty="0" smtClean="0">
                <a:latin typeface="+mj-ea"/>
              </a:rPr>
              <a:t>코드</a:t>
            </a:r>
            <a:endParaRPr lang="ko-KR" altLang="en-US" dirty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536" y="1214718"/>
            <a:ext cx="6058927" cy="500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2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 smtClean="0">
                <a:latin typeface="+mj-ea"/>
              </a:rPr>
              <a:t>2 : </a:t>
            </a:r>
            <a:r>
              <a:rPr lang="ko-KR" altLang="en-US" dirty="0" smtClean="0">
                <a:latin typeface="+mj-ea"/>
              </a:rPr>
              <a:t>실행화면</a:t>
            </a:r>
            <a:endParaRPr lang="ko-KR" altLang="en-US" dirty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712" y="1214718"/>
            <a:ext cx="5378576" cy="541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3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9607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 smtClean="0">
                <a:latin typeface="+mj-ea"/>
              </a:rPr>
              <a:t>3 : </a:t>
            </a:r>
            <a:r>
              <a:rPr lang="ko-KR" altLang="en-US" dirty="0" smtClean="0">
                <a:latin typeface="+mj-ea"/>
              </a:rPr>
              <a:t>코드</a:t>
            </a:r>
            <a:endParaRPr lang="ko-KR" altLang="en-US" dirty="0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13" y="1219200"/>
            <a:ext cx="5910500" cy="50825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925" y="1963424"/>
            <a:ext cx="4292863" cy="359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9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>
                <a:latin typeface="+mj-ea"/>
              </a:rPr>
              <a:t>3</a:t>
            </a:r>
            <a:r>
              <a:rPr lang="en-US" altLang="ko-KR" dirty="0" smtClean="0">
                <a:latin typeface="+mj-ea"/>
              </a:rPr>
              <a:t> : </a:t>
            </a:r>
            <a:r>
              <a:rPr lang="ko-KR" altLang="en-US" dirty="0" smtClean="0">
                <a:latin typeface="+mj-ea"/>
              </a:rPr>
              <a:t>실행화면</a:t>
            </a:r>
            <a:r>
              <a:rPr lang="en-US" altLang="ko-KR" dirty="0" smtClean="0">
                <a:latin typeface="+mj-ea"/>
              </a:rPr>
              <a:t>(2)</a:t>
            </a:r>
            <a:endParaRPr lang="ko-KR" altLang="en-US" dirty="0"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8478" y="6014228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처음 로딩 시 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49012" y="6014228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첫 번째 사진 마우스반응 </a:t>
            </a:r>
            <a:r>
              <a:rPr lang="ko-KR" altLang="en-US" dirty="0" smtClean="0">
                <a:latin typeface="+mj-ea"/>
                <a:ea typeface="+mj-ea"/>
              </a:rPr>
              <a:t>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74" y="1265651"/>
            <a:ext cx="5203121" cy="44583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r="48639" b="19085"/>
          <a:stretch/>
        </p:blipFill>
        <p:spPr>
          <a:xfrm>
            <a:off x="6174887" y="1265651"/>
            <a:ext cx="5035478" cy="446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4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>
                <a:latin typeface="+mj-ea"/>
              </a:rPr>
              <a:t>3</a:t>
            </a:r>
            <a:r>
              <a:rPr lang="en-US" altLang="ko-KR" dirty="0" smtClean="0">
                <a:latin typeface="+mj-ea"/>
              </a:rPr>
              <a:t> </a:t>
            </a:r>
            <a:r>
              <a:rPr lang="en-US" altLang="ko-KR" dirty="0" smtClean="0">
                <a:latin typeface="+mj-ea"/>
              </a:rPr>
              <a:t>: </a:t>
            </a:r>
            <a:r>
              <a:rPr lang="ko-KR" altLang="en-US" dirty="0" smtClean="0">
                <a:latin typeface="+mj-ea"/>
              </a:rPr>
              <a:t>실행화면</a:t>
            </a:r>
            <a:r>
              <a:rPr lang="en-US" altLang="ko-KR" dirty="0" smtClean="0">
                <a:latin typeface="+mj-ea"/>
              </a:rPr>
              <a:t>(2)</a:t>
            </a:r>
            <a:endParaRPr lang="ko-KR" altLang="en-US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48419" b="27712"/>
          <a:stretch/>
        </p:blipFill>
        <p:spPr>
          <a:xfrm>
            <a:off x="461683" y="1313329"/>
            <a:ext cx="5407408" cy="42627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48456" b="24575"/>
          <a:stretch/>
        </p:blipFill>
        <p:spPr>
          <a:xfrm>
            <a:off x="6329083" y="1313329"/>
            <a:ext cx="5178796" cy="42627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74867" y="5870793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>
                <a:latin typeface="+mj-ea"/>
                <a:ea typeface="+mj-ea"/>
              </a:rPr>
              <a:t>세</a:t>
            </a:r>
            <a:r>
              <a:rPr lang="ko-KR" altLang="en-US" dirty="0" smtClean="0">
                <a:latin typeface="+mj-ea"/>
                <a:ea typeface="+mj-ea"/>
              </a:rPr>
              <a:t> 번째 사진 마우스반응 </a:t>
            </a:r>
            <a:r>
              <a:rPr lang="ko-KR" altLang="en-US" dirty="0" smtClean="0">
                <a:latin typeface="+mj-ea"/>
                <a:ea typeface="+mj-ea"/>
              </a:rPr>
              <a:t>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21773" y="5870793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>
                <a:latin typeface="+mj-ea"/>
                <a:ea typeface="+mj-ea"/>
              </a:rPr>
              <a:t>두</a:t>
            </a:r>
            <a:r>
              <a:rPr lang="ko-KR" altLang="en-US" dirty="0" smtClean="0">
                <a:latin typeface="+mj-ea"/>
                <a:ea typeface="+mj-ea"/>
              </a:rPr>
              <a:t> 번째 사진 마우스반응 </a:t>
            </a:r>
            <a:r>
              <a:rPr lang="ko-KR" altLang="en-US" dirty="0" smtClean="0">
                <a:latin typeface="+mj-ea"/>
                <a:ea typeface="+mj-ea"/>
              </a:rPr>
              <a:t>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6545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+mj-ea"/>
              </a:rPr>
              <a:t>감사합니다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476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1096</TotalTime>
  <Words>83</Words>
  <Application>Microsoft Office PowerPoint</Application>
  <PresentationFormat>와이드스크린</PresentationFormat>
  <Paragraphs>18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Arial</vt:lpstr>
      <vt:lpstr>맑은 고딕</vt:lpstr>
      <vt:lpstr>Office 테마</vt:lpstr>
      <vt:lpstr>웹프로그래밍 수행과제 4</vt:lpstr>
      <vt:lpstr>실습과제 1 : 코드</vt:lpstr>
      <vt:lpstr>실습과제 1 : 실행화면</vt:lpstr>
      <vt:lpstr>실습과제 2 : 코드</vt:lpstr>
      <vt:lpstr>실습과제 2 : 실행화면</vt:lpstr>
      <vt:lpstr>실습과제 3 : 코드</vt:lpstr>
      <vt:lpstr>실습과제 3 : 실행화면(2)</vt:lpstr>
      <vt:lpstr>실습과제 3 : 실행화면(2)</vt:lpstr>
      <vt:lpstr>감사합니다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웹프로그래밍 실습과제 2</dc:title>
  <dc:creator>서 주현</dc:creator>
  <cp:lastModifiedBy>서 주현</cp:lastModifiedBy>
  <cp:revision>21</cp:revision>
  <dcterms:created xsi:type="dcterms:W3CDTF">2020-09-12T20:20:26Z</dcterms:created>
  <dcterms:modified xsi:type="dcterms:W3CDTF">2020-09-25T01:15:25Z</dcterms:modified>
</cp:coreProperties>
</file>